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67" r:id="rId4"/>
    <p:sldId id="268" r:id="rId5"/>
    <p:sldId id="260" r:id="rId6"/>
    <p:sldId id="269" r:id="rId7"/>
    <p:sldId id="27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D2EB361-0175-4951-AAB3-A864590B6F19}">
          <p14:sldIdLst>
            <p14:sldId id="257"/>
            <p14:sldId id="262"/>
            <p14:sldId id="267"/>
            <p14:sldId id="268"/>
            <p14:sldId id="260"/>
            <p14:sldId id="269"/>
            <p14:sldId id="270"/>
            <p14:sldId id="263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660" autoAdjust="0"/>
  </p:normalViewPr>
  <p:slideViewPr>
    <p:cSldViewPr snapToGrid="0">
      <p:cViewPr>
        <p:scale>
          <a:sx n="120" d="100"/>
          <a:sy n="120" d="100"/>
        </p:scale>
        <p:origin x="-120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fif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9.png"/><Relationship Id="rId4" Type="http://schemas.openxmlformats.org/officeDocument/2006/relationships/slide" Target="slide6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5.xml"/><Relationship Id="rId7" Type="http://schemas.openxmlformats.org/officeDocument/2006/relationships/slide" Target="slide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9C7E77B2-A70D-4F74-9619-E3F576F41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919" y="1378146"/>
            <a:ext cx="9079992" cy="5084796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50800" dist="50800" dir="5400000" algn="ctr" rotWithShape="0">
              <a:srgbClr val="000000">
                <a:alpha val="92000"/>
              </a:srgbClr>
            </a:outerShdw>
            <a:softEdge rad="112500"/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569A795C-4BC4-4846-A55A-457B5E567AF3}"/>
              </a:ext>
            </a:extLst>
          </p:cNvPr>
          <p:cNvSpPr txBox="1"/>
          <p:nvPr/>
        </p:nvSpPr>
        <p:spPr>
          <a:xfrm>
            <a:off x="859634" y="291691"/>
            <a:ext cx="7689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accent2">
                    <a:lumMod val="50000"/>
                  </a:schemeClr>
                </a:solidFill>
                <a:latin typeface="Bahnschrift Light SemiCondensed" panose="020B0502040204020203" pitchFamily="34" charset="0"/>
              </a:rPr>
              <a:t>Sauvons la nature</a:t>
            </a:r>
          </a:p>
        </p:txBody>
      </p:sp>
    </p:spTree>
    <p:extLst>
      <p:ext uri="{BB962C8B-B14F-4D97-AF65-F5344CB8AC3E}">
        <p14:creationId xmlns:p14="http://schemas.microsoft.com/office/powerpoint/2010/main" val="421286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8323CDE-B948-4EA8-922D-D3267D32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406" y="54498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>
                <a:solidFill>
                  <a:schemeClr val="accent2">
                    <a:lumMod val="75000"/>
                  </a:schemeClr>
                </a:solidFill>
              </a:rPr>
              <a:t>Guérir la nature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xmlns="" id="{54A5087E-3251-4554-86A7-72C2C69BC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808" y="1518920"/>
            <a:ext cx="3960042" cy="3960042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0A4C2BEE-38F0-458F-9A91-99ED0D07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324" y="2913685"/>
            <a:ext cx="3102308" cy="31023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15F5DDB0-1EEA-4A7E-9F31-0B6909AFE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47" y="1223882"/>
            <a:ext cx="3257737" cy="21678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D1BF1E66-5E69-4EB2-9DE2-93CD2DA90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148" y="1223882"/>
            <a:ext cx="3957804" cy="20810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7F6F450F-C934-4463-8589-B6FD64FBE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128" y="3429000"/>
            <a:ext cx="3992906" cy="26570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51C94953-B5D3-4795-BFBA-AFA377FD7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8" y="3621024"/>
            <a:ext cx="3462198" cy="23081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609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Évènement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26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51" y="1702999"/>
            <a:ext cx="554196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01" y="3063683"/>
            <a:ext cx="55356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88" y="2196712"/>
            <a:ext cx="22669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16" y="4407009"/>
            <a:ext cx="6480259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85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Chasse aux graines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91" y="1590675"/>
            <a:ext cx="2653057" cy="1987232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7" t="12874" r="21562" b="16632"/>
          <a:stretch/>
        </p:blipFill>
        <p:spPr bwMode="auto">
          <a:xfrm>
            <a:off x="4874148" y="3124864"/>
            <a:ext cx="4953663" cy="344602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54" y="1095254"/>
            <a:ext cx="798534" cy="166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rme libre 12"/>
          <p:cNvSpPr/>
          <p:nvPr/>
        </p:nvSpPr>
        <p:spPr>
          <a:xfrm>
            <a:off x="1311965" y="652007"/>
            <a:ext cx="7283395" cy="5565988"/>
          </a:xfrm>
          <a:custGeom>
            <a:avLst/>
            <a:gdLst>
              <a:gd name="connsiteX0" fmla="*/ 612251 w 7283395"/>
              <a:gd name="connsiteY0" fmla="*/ 2846567 h 5565988"/>
              <a:gd name="connsiteX1" fmla="*/ 492981 w 7283395"/>
              <a:gd name="connsiteY1" fmla="*/ 2941983 h 5565988"/>
              <a:gd name="connsiteX2" fmla="*/ 445273 w 7283395"/>
              <a:gd name="connsiteY2" fmla="*/ 2997642 h 5565988"/>
              <a:gd name="connsiteX3" fmla="*/ 389614 w 7283395"/>
              <a:gd name="connsiteY3" fmla="*/ 3093057 h 5565988"/>
              <a:gd name="connsiteX4" fmla="*/ 318052 w 7283395"/>
              <a:gd name="connsiteY4" fmla="*/ 3180522 h 5565988"/>
              <a:gd name="connsiteX5" fmla="*/ 286247 w 7283395"/>
              <a:gd name="connsiteY5" fmla="*/ 3220278 h 5565988"/>
              <a:gd name="connsiteX6" fmla="*/ 246491 w 7283395"/>
              <a:gd name="connsiteY6" fmla="*/ 3267986 h 5565988"/>
              <a:gd name="connsiteX7" fmla="*/ 190832 w 7283395"/>
              <a:gd name="connsiteY7" fmla="*/ 3339548 h 5565988"/>
              <a:gd name="connsiteX8" fmla="*/ 166978 w 7283395"/>
              <a:gd name="connsiteY8" fmla="*/ 3371353 h 5565988"/>
              <a:gd name="connsiteX9" fmla="*/ 127221 w 7283395"/>
              <a:gd name="connsiteY9" fmla="*/ 3434963 h 5565988"/>
              <a:gd name="connsiteX10" fmla="*/ 95416 w 7283395"/>
              <a:gd name="connsiteY10" fmla="*/ 3474720 h 5565988"/>
              <a:gd name="connsiteX11" fmla="*/ 63611 w 7283395"/>
              <a:gd name="connsiteY11" fmla="*/ 3530379 h 5565988"/>
              <a:gd name="connsiteX12" fmla="*/ 47708 w 7283395"/>
              <a:gd name="connsiteY12" fmla="*/ 3554233 h 5565988"/>
              <a:gd name="connsiteX13" fmla="*/ 39757 w 7283395"/>
              <a:gd name="connsiteY13" fmla="*/ 3586038 h 5565988"/>
              <a:gd name="connsiteX14" fmla="*/ 23854 w 7283395"/>
              <a:gd name="connsiteY14" fmla="*/ 3633746 h 5565988"/>
              <a:gd name="connsiteX15" fmla="*/ 15903 w 7283395"/>
              <a:gd name="connsiteY15" fmla="*/ 3673503 h 5565988"/>
              <a:gd name="connsiteX16" fmla="*/ 55659 w 7283395"/>
              <a:gd name="connsiteY16" fmla="*/ 3800723 h 5565988"/>
              <a:gd name="connsiteX17" fmla="*/ 79513 w 7283395"/>
              <a:gd name="connsiteY17" fmla="*/ 3832529 h 5565988"/>
              <a:gd name="connsiteX18" fmla="*/ 103367 w 7283395"/>
              <a:gd name="connsiteY18" fmla="*/ 3872285 h 5565988"/>
              <a:gd name="connsiteX19" fmla="*/ 238539 w 7283395"/>
              <a:gd name="connsiteY19" fmla="*/ 3991555 h 5565988"/>
              <a:gd name="connsiteX20" fmla="*/ 381663 w 7283395"/>
              <a:gd name="connsiteY20" fmla="*/ 4063116 h 5565988"/>
              <a:gd name="connsiteX21" fmla="*/ 500932 w 7283395"/>
              <a:gd name="connsiteY21" fmla="*/ 4102873 h 5565988"/>
              <a:gd name="connsiteX22" fmla="*/ 580445 w 7283395"/>
              <a:gd name="connsiteY22" fmla="*/ 4126727 h 5565988"/>
              <a:gd name="connsiteX23" fmla="*/ 667910 w 7283395"/>
              <a:gd name="connsiteY23" fmla="*/ 4142629 h 5565988"/>
              <a:gd name="connsiteX24" fmla="*/ 978011 w 7283395"/>
              <a:gd name="connsiteY24" fmla="*/ 4134678 h 5565988"/>
              <a:gd name="connsiteX25" fmla="*/ 1081378 w 7283395"/>
              <a:gd name="connsiteY25" fmla="*/ 4126727 h 5565988"/>
              <a:gd name="connsiteX26" fmla="*/ 1192696 w 7283395"/>
              <a:gd name="connsiteY26" fmla="*/ 4102873 h 5565988"/>
              <a:gd name="connsiteX27" fmla="*/ 1280160 w 7283395"/>
              <a:gd name="connsiteY27" fmla="*/ 4071068 h 5565988"/>
              <a:gd name="connsiteX28" fmla="*/ 1304014 w 7283395"/>
              <a:gd name="connsiteY28" fmla="*/ 4047214 h 5565988"/>
              <a:gd name="connsiteX29" fmla="*/ 1327868 w 7283395"/>
              <a:gd name="connsiteY29" fmla="*/ 3975652 h 5565988"/>
              <a:gd name="connsiteX30" fmla="*/ 1319917 w 7283395"/>
              <a:gd name="connsiteY30" fmla="*/ 3912042 h 5565988"/>
              <a:gd name="connsiteX31" fmla="*/ 1288112 w 7283395"/>
              <a:gd name="connsiteY31" fmla="*/ 3864334 h 5565988"/>
              <a:gd name="connsiteX32" fmla="*/ 1208598 w 7283395"/>
              <a:gd name="connsiteY32" fmla="*/ 3784821 h 5565988"/>
              <a:gd name="connsiteX33" fmla="*/ 1081378 w 7283395"/>
              <a:gd name="connsiteY33" fmla="*/ 3705308 h 5565988"/>
              <a:gd name="connsiteX34" fmla="*/ 1049572 w 7283395"/>
              <a:gd name="connsiteY34" fmla="*/ 3697356 h 5565988"/>
              <a:gd name="connsiteX35" fmla="*/ 850790 w 7283395"/>
              <a:gd name="connsiteY35" fmla="*/ 3641697 h 5565988"/>
              <a:gd name="connsiteX36" fmla="*/ 699715 w 7283395"/>
              <a:gd name="connsiteY36" fmla="*/ 3633746 h 5565988"/>
              <a:gd name="connsiteX37" fmla="*/ 596348 w 7283395"/>
              <a:gd name="connsiteY37" fmla="*/ 3625795 h 5565988"/>
              <a:gd name="connsiteX38" fmla="*/ 413468 w 7283395"/>
              <a:gd name="connsiteY38" fmla="*/ 3633746 h 5565988"/>
              <a:gd name="connsiteX39" fmla="*/ 357809 w 7283395"/>
              <a:gd name="connsiteY39" fmla="*/ 3657600 h 5565988"/>
              <a:gd name="connsiteX40" fmla="*/ 326004 w 7283395"/>
              <a:gd name="connsiteY40" fmla="*/ 3665551 h 5565988"/>
              <a:gd name="connsiteX41" fmla="*/ 294198 w 7283395"/>
              <a:gd name="connsiteY41" fmla="*/ 3681454 h 5565988"/>
              <a:gd name="connsiteX42" fmla="*/ 246491 w 7283395"/>
              <a:gd name="connsiteY42" fmla="*/ 3737113 h 5565988"/>
              <a:gd name="connsiteX43" fmla="*/ 230588 w 7283395"/>
              <a:gd name="connsiteY43" fmla="*/ 3824577 h 5565988"/>
              <a:gd name="connsiteX44" fmla="*/ 222637 w 7283395"/>
              <a:gd name="connsiteY44" fmla="*/ 3927944 h 5565988"/>
              <a:gd name="connsiteX45" fmla="*/ 182880 w 7283395"/>
              <a:gd name="connsiteY45" fmla="*/ 4222143 h 5565988"/>
              <a:gd name="connsiteX46" fmla="*/ 159026 w 7283395"/>
              <a:gd name="connsiteY46" fmla="*/ 4269850 h 5565988"/>
              <a:gd name="connsiteX47" fmla="*/ 55659 w 7283395"/>
              <a:gd name="connsiteY47" fmla="*/ 4412974 h 5565988"/>
              <a:gd name="connsiteX48" fmla="*/ 39757 w 7283395"/>
              <a:gd name="connsiteY48" fmla="*/ 4444779 h 5565988"/>
              <a:gd name="connsiteX49" fmla="*/ 15903 w 7283395"/>
              <a:gd name="connsiteY49" fmla="*/ 4508389 h 5565988"/>
              <a:gd name="connsiteX50" fmla="*/ 0 w 7283395"/>
              <a:gd name="connsiteY50" fmla="*/ 4595854 h 5565988"/>
              <a:gd name="connsiteX51" fmla="*/ 15903 w 7283395"/>
              <a:gd name="connsiteY51" fmla="*/ 4786685 h 5565988"/>
              <a:gd name="connsiteX52" fmla="*/ 23854 w 7283395"/>
              <a:gd name="connsiteY52" fmla="*/ 4834393 h 5565988"/>
              <a:gd name="connsiteX53" fmla="*/ 47708 w 7283395"/>
              <a:gd name="connsiteY53" fmla="*/ 4898003 h 5565988"/>
              <a:gd name="connsiteX54" fmla="*/ 63611 w 7283395"/>
              <a:gd name="connsiteY54" fmla="*/ 4945711 h 5565988"/>
              <a:gd name="connsiteX55" fmla="*/ 103367 w 7283395"/>
              <a:gd name="connsiteY55" fmla="*/ 5049078 h 5565988"/>
              <a:gd name="connsiteX56" fmla="*/ 135172 w 7283395"/>
              <a:gd name="connsiteY56" fmla="*/ 5120640 h 5565988"/>
              <a:gd name="connsiteX57" fmla="*/ 182880 w 7283395"/>
              <a:gd name="connsiteY57" fmla="*/ 5192202 h 5565988"/>
              <a:gd name="connsiteX58" fmla="*/ 214685 w 7283395"/>
              <a:gd name="connsiteY58" fmla="*/ 5224007 h 5565988"/>
              <a:gd name="connsiteX59" fmla="*/ 310101 w 7283395"/>
              <a:gd name="connsiteY59" fmla="*/ 5303520 h 5565988"/>
              <a:gd name="connsiteX60" fmla="*/ 349858 w 7283395"/>
              <a:gd name="connsiteY60" fmla="*/ 5335325 h 5565988"/>
              <a:gd name="connsiteX61" fmla="*/ 381663 w 7283395"/>
              <a:gd name="connsiteY61" fmla="*/ 5343276 h 5565988"/>
              <a:gd name="connsiteX62" fmla="*/ 508884 w 7283395"/>
              <a:gd name="connsiteY62" fmla="*/ 5390984 h 5565988"/>
              <a:gd name="connsiteX63" fmla="*/ 914400 w 7283395"/>
              <a:gd name="connsiteY63" fmla="*/ 5510254 h 5565988"/>
              <a:gd name="connsiteX64" fmla="*/ 938254 w 7283395"/>
              <a:gd name="connsiteY64" fmla="*/ 5526156 h 5565988"/>
              <a:gd name="connsiteX65" fmla="*/ 1097280 w 7283395"/>
              <a:gd name="connsiteY65" fmla="*/ 5542059 h 5565988"/>
              <a:gd name="connsiteX66" fmla="*/ 1327868 w 7283395"/>
              <a:gd name="connsiteY66" fmla="*/ 5550010 h 5565988"/>
              <a:gd name="connsiteX67" fmla="*/ 1820849 w 7283395"/>
              <a:gd name="connsiteY67" fmla="*/ 5550010 h 5565988"/>
              <a:gd name="connsiteX68" fmla="*/ 1876508 w 7283395"/>
              <a:gd name="connsiteY68" fmla="*/ 5542059 h 5565988"/>
              <a:gd name="connsiteX69" fmla="*/ 1971924 w 7283395"/>
              <a:gd name="connsiteY69" fmla="*/ 5518205 h 5565988"/>
              <a:gd name="connsiteX70" fmla="*/ 2138901 w 7283395"/>
              <a:gd name="connsiteY70" fmla="*/ 5462546 h 5565988"/>
              <a:gd name="connsiteX71" fmla="*/ 2258171 w 7283395"/>
              <a:gd name="connsiteY71" fmla="*/ 5406887 h 5565988"/>
              <a:gd name="connsiteX72" fmla="*/ 2321781 w 7283395"/>
              <a:gd name="connsiteY72" fmla="*/ 5359179 h 5565988"/>
              <a:gd name="connsiteX73" fmla="*/ 2345635 w 7283395"/>
              <a:gd name="connsiteY73" fmla="*/ 5343276 h 5565988"/>
              <a:gd name="connsiteX74" fmla="*/ 2456953 w 7283395"/>
              <a:gd name="connsiteY74" fmla="*/ 5208104 h 5565988"/>
              <a:gd name="connsiteX75" fmla="*/ 2472856 w 7283395"/>
              <a:gd name="connsiteY75" fmla="*/ 5176299 h 5565988"/>
              <a:gd name="connsiteX76" fmla="*/ 2528515 w 7283395"/>
              <a:gd name="connsiteY76" fmla="*/ 5104737 h 5565988"/>
              <a:gd name="connsiteX77" fmla="*/ 2584174 w 7283395"/>
              <a:gd name="connsiteY77" fmla="*/ 5009322 h 5565988"/>
              <a:gd name="connsiteX78" fmla="*/ 2600077 w 7283395"/>
              <a:gd name="connsiteY78" fmla="*/ 4961614 h 5565988"/>
              <a:gd name="connsiteX79" fmla="*/ 2615979 w 7283395"/>
              <a:gd name="connsiteY79" fmla="*/ 4921857 h 5565988"/>
              <a:gd name="connsiteX80" fmla="*/ 2623931 w 7283395"/>
              <a:gd name="connsiteY80" fmla="*/ 4890052 h 5565988"/>
              <a:gd name="connsiteX81" fmla="*/ 2631882 w 7283395"/>
              <a:gd name="connsiteY81" fmla="*/ 4866198 h 5565988"/>
              <a:gd name="connsiteX82" fmla="*/ 2623931 w 7283395"/>
              <a:gd name="connsiteY82" fmla="*/ 4802588 h 5565988"/>
              <a:gd name="connsiteX83" fmla="*/ 2504661 w 7283395"/>
              <a:gd name="connsiteY83" fmla="*/ 4595854 h 5565988"/>
              <a:gd name="connsiteX84" fmla="*/ 2472856 w 7283395"/>
              <a:gd name="connsiteY84" fmla="*/ 4556097 h 5565988"/>
              <a:gd name="connsiteX85" fmla="*/ 2313830 w 7283395"/>
              <a:gd name="connsiteY85" fmla="*/ 4301656 h 5565988"/>
              <a:gd name="connsiteX86" fmla="*/ 2234317 w 7283395"/>
              <a:gd name="connsiteY86" fmla="*/ 4174435 h 5565988"/>
              <a:gd name="connsiteX87" fmla="*/ 2194560 w 7283395"/>
              <a:gd name="connsiteY87" fmla="*/ 4094922 h 5565988"/>
              <a:gd name="connsiteX88" fmla="*/ 2107096 w 7283395"/>
              <a:gd name="connsiteY88" fmla="*/ 3935896 h 5565988"/>
              <a:gd name="connsiteX89" fmla="*/ 2067339 w 7283395"/>
              <a:gd name="connsiteY89" fmla="*/ 3824577 h 5565988"/>
              <a:gd name="connsiteX90" fmla="*/ 2043485 w 7283395"/>
              <a:gd name="connsiteY90" fmla="*/ 3760967 h 5565988"/>
              <a:gd name="connsiteX91" fmla="*/ 2003729 w 7283395"/>
              <a:gd name="connsiteY91" fmla="*/ 3593989 h 5565988"/>
              <a:gd name="connsiteX92" fmla="*/ 1987826 w 7283395"/>
              <a:gd name="connsiteY92" fmla="*/ 3546282 h 5565988"/>
              <a:gd name="connsiteX93" fmla="*/ 1995778 w 7283395"/>
              <a:gd name="connsiteY93" fmla="*/ 3347499 h 5565988"/>
              <a:gd name="connsiteX94" fmla="*/ 2003729 w 7283395"/>
              <a:gd name="connsiteY94" fmla="*/ 3323645 h 5565988"/>
              <a:gd name="connsiteX95" fmla="*/ 2027583 w 7283395"/>
              <a:gd name="connsiteY95" fmla="*/ 3299791 h 5565988"/>
              <a:gd name="connsiteX96" fmla="*/ 2051437 w 7283395"/>
              <a:gd name="connsiteY96" fmla="*/ 3252083 h 5565988"/>
              <a:gd name="connsiteX97" fmla="*/ 2075291 w 7283395"/>
              <a:gd name="connsiteY97" fmla="*/ 3244132 h 5565988"/>
              <a:gd name="connsiteX98" fmla="*/ 2138901 w 7283395"/>
              <a:gd name="connsiteY98" fmla="*/ 3220278 h 5565988"/>
              <a:gd name="connsiteX99" fmla="*/ 2162755 w 7283395"/>
              <a:gd name="connsiteY99" fmla="*/ 3212327 h 5565988"/>
              <a:gd name="connsiteX100" fmla="*/ 2194560 w 7283395"/>
              <a:gd name="connsiteY100" fmla="*/ 3196424 h 5565988"/>
              <a:gd name="connsiteX101" fmla="*/ 2242268 w 7283395"/>
              <a:gd name="connsiteY101" fmla="*/ 3180522 h 5565988"/>
              <a:gd name="connsiteX102" fmla="*/ 2274073 w 7283395"/>
              <a:gd name="connsiteY102" fmla="*/ 3164619 h 5565988"/>
              <a:gd name="connsiteX103" fmla="*/ 2377440 w 7283395"/>
              <a:gd name="connsiteY103" fmla="*/ 3140765 h 5565988"/>
              <a:gd name="connsiteX104" fmla="*/ 2472856 w 7283395"/>
              <a:gd name="connsiteY104" fmla="*/ 3116911 h 5565988"/>
              <a:gd name="connsiteX105" fmla="*/ 2592125 w 7283395"/>
              <a:gd name="connsiteY105" fmla="*/ 3053301 h 5565988"/>
              <a:gd name="connsiteX106" fmla="*/ 2703444 w 7283395"/>
              <a:gd name="connsiteY106" fmla="*/ 2981739 h 5565988"/>
              <a:gd name="connsiteX107" fmla="*/ 2743200 w 7283395"/>
              <a:gd name="connsiteY107" fmla="*/ 2918129 h 5565988"/>
              <a:gd name="connsiteX108" fmla="*/ 2806811 w 7283395"/>
              <a:gd name="connsiteY108" fmla="*/ 2775005 h 5565988"/>
              <a:gd name="connsiteX109" fmla="*/ 2846567 w 7283395"/>
              <a:gd name="connsiteY109" fmla="*/ 2703443 h 5565988"/>
              <a:gd name="connsiteX110" fmla="*/ 2910178 w 7283395"/>
              <a:gd name="connsiteY110" fmla="*/ 2608028 h 5565988"/>
              <a:gd name="connsiteX111" fmla="*/ 3045350 w 7283395"/>
              <a:gd name="connsiteY111" fmla="*/ 2305878 h 5565988"/>
              <a:gd name="connsiteX112" fmla="*/ 3069204 w 7283395"/>
              <a:gd name="connsiteY112" fmla="*/ 2226365 h 5565988"/>
              <a:gd name="connsiteX113" fmla="*/ 3077155 w 7283395"/>
              <a:gd name="connsiteY113" fmla="*/ 2162755 h 5565988"/>
              <a:gd name="connsiteX114" fmla="*/ 3085106 w 7283395"/>
              <a:gd name="connsiteY114" fmla="*/ 2138901 h 5565988"/>
              <a:gd name="connsiteX115" fmla="*/ 3093058 w 7283395"/>
              <a:gd name="connsiteY115" fmla="*/ 2107096 h 5565988"/>
              <a:gd name="connsiteX116" fmla="*/ 3093058 w 7283395"/>
              <a:gd name="connsiteY116" fmla="*/ 1892410 h 5565988"/>
              <a:gd name="connsiteX117" fmla="*/ 3069204 w 7283395"/>
              <a:gd name="connsiteY117" fmla="*/ 1781092 h 5565988"/>
              <a:gd name="connsiteX118" fmla="*/ 3061252 w 7283395"/>
              <a:gd name="connsiteY118" fmla="*/ 1741336 h 5565988"/>
              <a:gd name="connsiteX119" fmla="*/ 3045350 w 7283395"/>
              <a:gd name="connsiteY119" fmla="*/ 1661823 h 5565988"/>
              <a:gd name="connsiteX120" fmla="*/ 3029447 w 7283395"/>
              <a:gd name="connsiteY120" fmla="*/ 1614115 h 5565988"/>
              <a:gd name="connsiteX121" fmla="*/ 3005593 w 7283395"/>
              <a:gd name="connsiteY121" fmla="*/ 1534602 h 5565988"/>
              <a:gd name="connsiteX122" fmla="*/ 2997642 w 7283395"/>
              <a:gd name="connsiteY122" fmla="*/ 1510748 h 5565988"/>
              <a:gd name="connsiteX123" fmla="*/ 2989691 w 7283395"/>
              <a:gd name="connsiteY123" fmla="*/ 1486894 h 5565988"/>
              <a:gd name="connsiteX124" fmla="*/ 2957885 w 7283395"/>
              <a:gd name="connsiteY124" fmla="*/ 1431235 h 5565988"/>
              <a:gd name="connsiteX125" fmla="*/ 2934032 w 7283395"/>
              <a:gd name="connsiteY125" fmla="*/ 1375576 h 5565988"/>
              <a:gd name="connsiteX126" fmla="*/ 2926080 w 7283395"/>
              <a:gd name="connsiteY126" fmla="*/ 1351722 h 5565988"/>
              <a:gd name="connsiteX127" fmla="*/ 2902226 w 7283395"/>
              <a:gd name="connsiteY127" fmla="*/ 1311965 h 5565988"/>
              <a:gd name="connsiteX128" fmla="*/ 2894275 w 7283395"/>
              <a:gd name="connsiteY128" fmla="*/ 1288111 h 5565988"/>
              <a:gd name="connsiteX129" fmla="*/ 2886324 w 7283395"/>
              <a:gd name="connsiteY129" fmla="*/ 1256306 h 5565988"/>
              <a:gd name="connsiteX130" fmla="*/ 2854518 w 7283395"/>
              <a:gd name="connsiteY130" fmla="*/ 1208598 h 5565988"/>
              <a:gd name="connsiteX131" fmla="*/ 2822713 w 7283395"/>
              <a:gd name="connsiteY131" fmla="*/ 1129085 h 5565988"/>
              <a:gd name="connsiteX132" fmla="*/ 2814762 w 7283395"/>
              <a:gd name="connsiteY132" fmla="*/ 1105231 h 5565988"/>
              <a:gd name="connsiteX133" fmla="*/ 2806811 w 7283395"/>
              <a:gd name="connsiteY133" fmla="*/ 1049572 h 5565988"/>
              <a:gd name="connsiteX134" fmla="*/ 2822713 w 7283395"/>
              <a:gd name="connsiteY134" fmla="*/ 946205 h 5565988"/>
              <a:gd name="connsiteX135" fmla="*/ 2830665 w 7283395"/>
              <a:gd name="connsiteY135" fmla="*/ 914400 h 5565988"/>
              <a:gd name="connsiteX136" fmla="*/ 2902226 w 7283395"/>
              <a:gd name="connsiteY136" fmla="*/ 866692 h 5565988"/>
              <a:gd name="connsiteX137" fmla="*/ 3077155 w 7283395"/>
              <a:gd name="connsiteY137" fmla="*/ 826936 h 5565988"/>
              <a:gd name="connsiteX138" fmla="*/ 3116912 w 7283395"/>
              <a:gd name="connsiteY138" fmla="*/ 818984 h 5565988"/>
              <a:gd name="connsiteX139" fmla="*/ 3371353 w 7283395"/>
              <a:gd name="connsiteY139" fmla="*/ 779228 h 5565988"/>
              <a:gd name="connsiteX140" fmla="*/ 3562185 w 7283395"/>
              <a:gd name="connsiteY140" fmla="*/ 787179 h 5565988"/>
              <a:gd name="connsiteX141" fmla="*/ 3617844 w 7283395"/>
              <a:gd name="connsiteY141" fmla="*/ 803082 h 5565988"/>
              <a:gd name="connsiteX142" fmla="*/ 3649649 w 7283395"/>
              <a:gd name="connsiteY142" fmla="*/ 818984 h 5565988"/>
              <a:gd name="connsiteX143" fmla="*/ 3689405 w 7283395"/>
              <a:gd name="connsiteY143" fmla="*/ 826936 h 5565988"/>
              <a:gd name="connsiteX144" fmla="*/ 3800724 w 7283395"/>
              <a:gd name="connsiteY144" fmla="*/ 874643 h 5565988"/>
              <a:gd name="connsiteX145" fmla="*/ 3832529 w 7283395"/>
              <a:gd name="connsiteY145" fmla="*/ 890546 h 5565988"/>
              <a:gd name="connsiteX146" fmla="*/ 3888188 w 7283395"/>
              <a:gd name="connsiteY146" fmla="*/ 906449 h 5565988"/>
              <a:gd name="connsiteX147" fmla="*/ 3935896 w 7283395"/>
              <a:gd name="connsiteY147" fmla="*/ 938254 h 5565988"/>
              <a:gd name="connsiteX148" fmla="*/ 3999506 w 7283395"/>
              <a:gd name="connsiteY148" fmla="*/ 993913 h 5565988"/>
              <a:gd name="connsiteX149" fmla="*/ 4031312 w 7283395"/>
              <a:gd name="connsiteY149" fmla="*/ 1033669 h 5565988"/>
              <a:gd name="connsiteX150" fmla="*/ 4110825 w 7283395"/>
              <a:gd name="connsiteY150" fmla="*/ 1121134 h 5565988"/>
              <a:gd name="connsiteX151" fmla="*/ 4206240 w 7283395"/>
              <a:gd name="connsiteY151" fmla="*/ 1256306 h 5565988"/>
              <a:gd name="connsiteX152" fmla="*/ 4230094 w 7283395"/>
              <a:gd name="connsiteY152" fmla="*/ 1288111 h 5565988"/>
              <a:gd name="connsiteX153" fmla="*/ 4261899 w 7283395"/>
              <a:gd name="connsiteY153" fmla="*/ 1351722 h 5565988"/>
              <a:gd name="connsiteX154" fmla="*/ 4269851 w 7283395"/>
              <a:gd name="connsiteY154" fmla="*/ 1399429 h 5565988"/>
              <a:gd name="connsiteX155" fmla="*/ 4253948 w 7283395"/>
              <a:gd name="connsiteY155" fmla="*/ 1510748 h 5565988"/>
              <a:gd name="connsiteX156" fmla="*/ 4214192 w 7283395"/>
              <a:gd name="connsiteY156" fmla="*/ 1614115 h 5565988"/>
              <a:gd name="connsiteX157" fmla="*/ 4166484 w 7283395"/>
              <a:gd name="connsiteY157" fmla="*/ 1677725 h 5565988"/>
              <a:gd name="connsiteX158" fmla="*/ 4094922 w 7283395"/>
              <a:gd name="connsiteY158" fmla="*/ 1725433 h 5565988"/>
              <a:gd name="connsiteX159" fmla="*/ 3943847 w 7283395"/>
              <a:gd name="connsiteY159" fmla="*/ 1677725 h 5565988"/>
              <a:gd name="connsiteX160" fmla="*/ 3856383 w 7283395"/>
              <a:gd name="connsiteY160" fmla="*/ 1582309 h 5565988"/>
              <a:gd name="connsiteX161" fmla="*/ 3808675 w 7283395"/>
              <a:gd name="connsiteY161" fmla="*/ 1486894 h 5565988"/>
              <a:gd name="connsiteX162" fmla="*/ 3792772 w 7283395"/>
              <a:gd name="connsiteY162" fmla="*/ 1439186 h 5565988"/>
              <a:gd name="connsiteX163" fmla="*/ 3768918 w 7283395"/>
              <a:gd name="connsiteY163" fmla="*/ 1359673 h 5565988"/>
              <a:gd name="connsiteX164" fmla="*/ 3760967 w 7283395"/>
              <a:gd name="connsiteY164" fmla="*/ 1264257 h 5565988"/>
              <a:gd name="connsiteX165" fmla="*/ 3800724 w 7283395"/>
              <a:gd name="connsiteY165" fmla="*/ 1033669 h 5565988"/>
              <a:gd name="connsiteX166" fmla="*/ 3840480 w 7283395"/>
              <a:gd name="connsiteY166" fmla="*/ 898497 h 5565988"/>
              <a:gd name="connsiteX167" fmla="*/ 4047214 w 7283395"/>
              <a:gd name="connsiteY167" fmla="*/ 508883 h 5565988"/>
              <a:gd name="connsiteX168" fmla="*/ 4325510 w 7283395"/>
              <a:gd name="connsiteY168" fmla="*/ 270344 h 5565988"/>
              <a:gd name="connsiteX169" fmla="*/ 4468633 w 7283395"/>
              <a:gd name="connsiteY169" fmla="*/ 182880 h 5565988"/>
              <a:gd name="connsiteX170" fmla="*/ 4572000 w 7283395"/>
              <a:gd name="connsiteY170" fmla="*/ 151075 h 5565988"/>
              <a:gd name="connsiteX171" fmla="*/ 4778734 w 7283395"/>
              <a:gd name="connsiteY171" fmla="*/ 103367 h 5565988"/>
              <a:gd name="connsiteX172" fmla="*/ 4945712 w 7283395"/>
              <a:gd name="connsiteY172" fmla="*/ 79513 h 5565988"/>
              <a:gd name="connsiteX173" fmla="*/ 5041127 w 7283395"/>
              <a:gd name="connsiteY173" fmla="*/ 63610 h 5565988"/>
              <a:gd name="connsiteX174" fmla="*/ 5160397 w 7283395"/>
              <a:gd name="connsiteY174" fmla="*/ 47708 h 5565988"/>
              <a:gd name="connsiteX175" fmla="*/ 5383033 w 7283395"/>
              <a:gd name="connsiteY175" fmla="*/ 15903 h 5565988"/>
              <a:gd name="connsiteX176" fmla="*/ 5685183 w 7283395"/>
              <a:gd name="connsiteY176" fmla="*/ 0 h 5565988"/>
              <a:gd name="connsiteX177" fmla="*/ 6098651 w 7283395"/>
              <a:gd name="connsiteY177" fmla="*/ 7951 h 5565988"/>
              <a:gd name="connsiteX178" fmla="*/ 6217920 w 7283395"/>
              <a:gd name="connsiteY178" fmla="*/ 39756 h 5565988"/>
              <a:gd name="connsiteX179" fmla="*/ 6424654 w 7283395"/>
              <a:gd name="connsiteY179" fmla="*/ 159026 h 5565988"/>
              <a:gd name="connsiteX180" fmla="*/ 6790414 w 7283395"/>
              <a:gd name="connsiteY180" fmla="*/ 421419 h 5565988"/>
              <a:gd name="connsiteX181" fmla="*/ 6909684 w 7283395"/>
              <a:gd name="connsiteY181" fmla="*/ 500932 h 5565988"/>
              <a:gd name="connsiteX182" fmla="*/ 6965343 w 7283395"/>
              <a:gd name="connsiteY182" fmla="*/ 580445 h 5565988"/>
              <a:gd name="connsiteX183" fmla="*/ 7148223 w 7283395"/>
              <a:gd name="connsiteY183" fmla="*/ 850789 h 5565988"/>
              <a:gd name="connsiteX184" fmla="*/ 7164125 w 7283395"/>
              <a:gd name="connsiteY184" fmla="*/ 882595 h 5565988"/>
              <a:gd name="connsiteX185" fmla="*/ 7172077 w 7283395"/>
              <a:gd name="connsiteY185" fmla="*/ 914400 h 5565988"/>
              <a:gd name="connsiteX186" fmla="*/ 7203882 w 7283395"/>
              <a:gd name="connsiteY186" fmla="*/ 1033669 h 5565988"/>
              <a:gd name="connsiteX187" fmla="*/ 7227736 w 7283395"/>
              <a:gd name="connsiteY187" fmla="*/ 1129085 h 5565988"/>
              <a:gd name="connsiteX188" fmla="*/ 7243638 w 7283395"/>
              <a:gd name="connsiteY188" fmla="*/ 1192696 h 5565988"/>
              <a:gd name="connsiteX189" fmla="*/ 7275444 w 7283395"/>
              <a:gd name="connsiteY189" fmla="*/ 1399429 h 5565988"/>
              <a:gd name="connsiteX190" fmla="*/ 7283395 w 7283395"/>
              <a:gd name="connsiteY190" fmla="*/ 1470991 h 5565988"/>
              <a:gd name="connsiteX191" fmla="*/ 7275444 w 7283395"/>
              <a:gd name="connsiteY191" fmla="*/ 1630017 h 5565988"/>
              <a:gd name="connsiteX192" fmla="*/ 7251590 w 7283395"/>
              <a:gd name="connsiteY192" fmla="*/ 1685676 h 5565988"/>
              <a:gd name="connsiteX193" fmla="*/ 7156174 w 7283395"/>
              <a:gd name="connsiteY193" fmla="*/ 1836751 h 5565988"/>
              <a:gd name="connsiteX194" fmla="*/ 7021002 w 7283395"/>
              <a:gd name="connsiteY194" fmla="*/ 1963972 h 5565988"/>
              <a:gd name="connsiteX195" fmla="*/ 6981245 w 7283395"/>
              <a:gd name="connsiteY195" fmla="*/ 1987826 h 5565988"/>
              <a:gd name="connsiteX196" fmla="*/ 6917635 w 7283395"/>
              <a:gd name="connsiteY196" fmla="*/ 2027583 h 5565988"/>
              <a:gd name="connsiteX197" fmla="*/ 6742706 w 7283395"/>
              <a:gd name="connsiteY197" fmla="*/ 2099144 h 5565988"/>
              <a:gd name="connsiteX198" fmla="*/ 6543924 w 7283395"/>
              <a:gd name="connsiteY198" fmla="*/ 2154803 h 5565988"/>
              <a:gd name="connsiteX199" fmla="*/ 6273579 w 7283395"/>
              <a:gd name="connsiteY199" fmla="*/ 2138901 h 5565988"/>
              <a:gd name="connsiteX200" fmla="*/ 6241774 w 7283395"/>
              <a:gd name="connsiteY200" fmla="*/ 2130949 h 5565988"/>
              <a:gd name="connsiteX201" fmla="*/ 6178164 w 7283395"/>
              <a:gd name="connsiteY201" fmla="*/ 2083242 h 5565988"/>
              <a:gd name="connsiteX202" fmla="*/ 6114553 w 7283395"/>
              <a:gd name="connsiteY202" fmla="*/ 2003729 h 5565988"/>
              <a:gd name="connsiteX203" fmla="*/ 6050943 w 7283395"/>
              <a:gd name="connsiteY203" fmla="*/ 1900362 h 5565988"/>
              <a:gd name="connsiteX204" fmla="*/ 6042992 w 7283395"/>
              <a:gd name="connsiteY204" fmla="*/ 1868556 h 5565988"/>
              <a:gd name="connsiteX205" fmla="*/ 6003235 w 7283395"/>
              <a:gd name="connsiteY205" fmla="*/ 1773141 h 5565988"/>
              <a:gd name="connsiteX206" fmla="*/ 5987332 w 7283395"/>
              <a:gd name="connsiteY206" fmla="*/ 1725433 h 5565988"/>
              <a:gd name="connsiteX207" fmla="*/ 5955527 w 7283395"/>
              <a:gd name="connsiteY207" fmla="*/ 1661823 h 5565988"/>
              <a:gd name="connsiteX208" fmla="*/ 5939625 w 7283395"/>
              <a:gd name="connsiteY208" fmla="*/ 1606163 h 5565988"/>
              <a:gd name="connsiteX209" fmla="*/ 5955527 w 7283395"/>
              <a:gd name="connsiteY209" fmla="*/ 1407381 h 5565988"/>
              <a:gd name="connsiteX210" fmla="*/ 5963478 w 7283395"/>
              <a:gd name="connsiteY210" fmla="*/ 1375576 h 5565988"/>
              <a:gd name="connsiteX211" fmla="*/ 5971430 w 7283395"/>
              <a:gd name="connsiteY211" fmla="*/ 1304014 h 5565988"/>
              <a:gd name="connsiteX212" fmla="*/ 5979381 w 7283395"/>
              <a:gd name="connsiteY212" fmla="*/ 1272209 h 5565988"/>
              <a:gd name="connsiteX213" fmla="*/ 5987332 w 7283395"/>
              <a:gd name="connsiteY213" fmla="*/ 1232452 h 5565988"/>
              <a:gd name="connsiteX214" fmla="*/ 6003235 w 7283395"/>
              <a:gd name="connsiteY214" fmla="*/ 1176793 h 5565988"/>
              <a:gd name="connsiteX215" fmla="*/ 6003235 w 7283395"/>
              <a:gd name="connsiteY215" fmla="*/ 1160890 h 556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283395" h="5565988">
                <a:moveTo>
                  <a:pt x="612251" y="2846567"/>
                </a:moveTo>
                <a:cubicBezTo>
                  <a:pt x="537691" y="2876390"/>
                  <a:pt x="582588" y="2852376"/>
                  <a:pt x="492981" y="2941983"/>
                </a:cubicBezTo>
                <a:cubicBezTo>
                  <a:pt x="471292" y="2963672"/>
                  <a:pt x="462277" y="2970435"/>
                  <a:pt x="445273" y="2997642"/>
                </a:cubicBezTo>
                <a:cubicBezTo>
                  <a:pt x="425758" y="3028866"/>
                  <a:pt x="412930" y="3064559"/>
                  <a:pt x="389614" y="3093057"/>
                </a:cubicBezTo>
                <a:lnTo>
                  <a:pt x="318052" y="3180522"/>
                </a:lnTo>
                <a:cubicBezTo>
                  <a:pt x="307350" y="3193693"/>
                  <a:pt x="296994" y="3207143"/>
                  <a:pt x="286247" y="3220278"/>
                </a:cubicBezTo>
                <a:cubicBezTo>
                  <a:pt x="273139" y="3236299"/>
                  <a:pt x="259599" y="3251965"/>
                  <a:pt x="246491" y="3267986"/>
                </a:cubicBezTo>
                <a:cubicBezTo>
                  <a:pt x="216408" y="3304754"/>
                  <a:pt x="217058" y="3304580"/>
                  <a:pt x="190832" y="3339548"/>
                </a:cubicBezTo>
                <a:cubicBezTo>
                  <a:pt x="182881" y="3350150"/>
                  <a:pt x="174002" y="3360115"/>
                  <a:pt x="166978" y="3371353"/>
                </a:cubicBezTo>
                <a:cubicBezTo>
                  <a:pt x="153726" y="3392556"/>
                  <a:pt x="141454" y="3414405"/>
                  <a:pt x="127221" y="3434963"/>
                </a:cubicBezTo>
                <a:cubicBezTo>
                  <a:pt x="117561" y="3448917"/>
                  <a:pt x="104830" y="3460599"/>
                  <a:pt x="95416" y="3474720"/>
                </a:cubicBezTo>
                <a:cubicBezTo>
                  <a:pt x="83563" y="3492500"/>
                  <a:pt x="74605" y="3512056"/>
                  <a:pt x="63611" y="3530379"/>
                </a:cubicBezTo>
                <a:cubicBezTo>
                  <a:pt x="58694" y="3538574"/>
                  <a:pt x="53009" y="3546282"/>
                  <a:pt x="47708" y="3554233"/>
                </a:cubicBezTo>
                <a:cubicBezTo>
                  <a:pt x="45058" y="3564835"/>
                  <a:pt x="42897" y="3575571"/>
                  <a:pt x="39757" y="3586038"/>
                </a:cubicBezTo>
                <a:cubicBezTo>
                  <a:pt x="34940" y="3602094"/>
                  <a:pt x="27141" y="3617309"/>
                  <a:pt x="23854" y="3633746"/>
                </a:cubicBezTo>
                <a:lnTo>
                  <a:pt x="15903" y="3673503"/>
                </a:lnTo>
                <a:cubicBezTo>
                  <a:pt x="28585" y="3730574"/>
                  <a:pt x="28456" y="3750851"/>
                  <a:pt x="55659" y="3800723"/>
                </a:cubicBezTo>
                <a:cubicBezTo>
                  <a:pt x="62005" y="3812357"/>
                  <a:pt x="72162" y="3821502"/>
                  <a:pt x="79513" y="3832529"/>
                </a:cubicBezTo>
                <a:cubicBezTo>
                  <a:pt x="88086" y="3845388"/>
                  <a:pt x="93309" y="3860551"/>
                  <a:pt x="103367" y="3872285"/>
                </a:cubicBezTo>
                <a:cubicBezTo>
                  <a:pt x="134307" y="3908381"/>
                  <a:pt x="194582" y="3966195"/>
                  <a:pt x="238539" y="3991555"/>
                </a:cubicBezTo>
                <a:cubicBezTo>
                  <a:pt x="284741" y="4018210"/>
                  <a:pt x="332560" y="4042284"/>
                  <a:pt x="381663" y="4063116"/>
                </a:cubicBezTo>
                <a:cubicBezTo>
                  <a:pt x="420242" y="4079483"/>
                  <a:pt x="461019" y="4090101"/>
                  <a:pt x="500932" y="4102873"/>
                </a:cubicBezTo>
                <a:cubicBezTo>
                  <a:pt x="527287" y="4111307"/>
                  <a:pt x="553708" y="4119597"/>
                  <a:pt x="580445" y="4126727"/>
                </a:cubicBezTo>
                <a:cubicBezTo>
                  <a:pt x="598965" y="4131665"/>
                  <a:pt x="651065" y="4139822"/>
                  <a:pt x="667910" y="4142629"/>
                </a:cubicBezTo>
                <a:lnTo>
                  <a:pt x="978011" y="4134678"/>
                </a:lnTo>
                <a:cubicBezTo>
                  <a:pt x="1012543" y="4133350"/>
                  <a:pt x="1047194" y="4131791"/>
                  <a:pt x="1081378" y="4126727"/>
                </a:cubicBezTo>
                <a:cubicBezTo>
                  <a:pt x="1118917" y="4121166"/>
                  <a:pt x="1155881" y="4112077"/>
                  <a:pt x="1192696" y="4102873"/>
                </a:cubicBezTo>
                <a:cubicBezTo>
                  <a:pt x="1219913" y="4096069"/>
                  <a:pt x="1253816" y="4081605"/>
                  <a:pt x="1280160" y="4071068"/>
                </a:cubicBezTo>
                <a:cubicBezTo>
                  <a:pt x="1288111" y="4063117"/>
                  <a:pt x="1298054" y="4056750"/>
                  <a:pt x="1304014" y="4047214"/>
                </a:cubicBezTo>
                <a:cubicBezTo>
                  <a:pt x="1316491" y="4027251"/>
                  <a:pt x="1322186" y="3998381"/>
                  <a:pt x="1327868" y="3975652"/>
                </a:cubicBezTo>
                <a:cubicBezTo>
                  <a:pt x="1325218" y="3954449"/>
                  <a:pt x="1327104" y="3932165"/>
                  <a:pt x="1319917" y="3912042"/>
                </a:cubicBezTo>
                <a:cubicBezTo>
                  <a:pt x="1313489" y="3894043"/>
                  <a:pt x="1300052" y="3879258"/>
                  <a:pt x="1288112" y="3864334"/>
                </a:cubicBezTo>
                <a:cubicBezTo>
                  <a:pt x="1251674" y="3818787"/>
                  <a:pt x="1259221" y="3822788"/>
                  <a:pt x="1208598" y="3784821"/>
                </a:cubicBezTo>
                <a:cubicBezTo>
                  <a:pt x="1183366" y="3765897"/>
                  <a:pt x="1099340" y="3714289"/>
                  <a:pt x="1081378" y="3705308"/>
                </a:cubicBezTo>
                <a:cubicBezTo>
                  <a:pt x="1071603" y="3700421"/>
                  <a:pt x="1059993" y="3700647"/>
                  <a:pt x="1049572" y="3697356"/>
                </a:cubicBezTo>
                <a:cubicBezTo>
                  <a:pt x="977719" y="3674666"/>
                  <a:pt x="924274" y="3649299"/>
                  <a:pt x="850790" y="3641697"/>
                </a:cubicBezTo>
                <a:cubicBezTo>
                  <a:pt x="800630" y="3636508"/>
                  <a:pt x="750045" y="3636891"/>
                  <a:pt x="699715" y="3633746"/>
                </a:cubicBezTo>
                <a:cubicBezTo>
                  <a:pt x="665225" y="3631590"/>
                  <a:pt x="630804" y="3628445"/>
                  <a:pt x="596348" y="3625795"/>
                </a:cubicBezTo>
                <a:cubicBezTo>
                  <a:pt x="535388" y="3628445"/>
                  <a:pt x="474306" y="3629066"/>
                  <a:pt x="413468" y="3633746"/>
                </a:cubicBezTo>
                <a:cubicBezTo>
                  <a:pt x="396905" y="3635020"/>
                  <a:pt x="370897" y="3652692"/>
                  <a:pt x="357809" y="3657600"/>
                </a:cubicBezTo>
                <a:cubicBezTo>
                  <a:pt x="347577" y="3661437"/>
                  <a:pt x="336606" y="3662901"/>
                  <a:pt x="326004" y="3665551"/>
                </a:cubicBezTo>
                <a:cubicBezTo>
                  <a:pt x="315402" y="3670852"/>
                  <a:pt x="303681" y="3674342"/>
                  <a:pt x="294198" y="3681454"/>
                </a:cubicBezTo>
                <a:cubicBezTo>
                  <a:pt x="268489" y="3700736"/>
                  <a:pt x="262517" y="3713073"/>
                  <a:pt x="246491" y="3737113"/>
                </a:cubicBezTo>
                <a:cubicBezTo>
                  <a:pt x="242008" y="3759524"/>
                  <a:pt x="232850" y="3803088"/>
                  <a:pt x="230588" y="3824577"/>
                </a:cubicBezTo>
                <a:cubicBezTo>
                  <a:pt x="226971" y="3858945"/>
                  <a:pt x="225674" y="3893520"/>
                  <a:pt x="222637" y="3927944"/>
                </a:cubicBezTo>
                <a:cubicBezTo>
                  <a:pt x="214440" y="4020847"/>
                  <a:pt x="207935" y="4130277"/>
                  <a:pt x="182880" y="4222143"/>
                </a:cubicBezTo>
                <a:cubicBezTo>
                  <a:pt x="178202" y="4239296"/>
                  <a:pt x="167985" y="4254493"/>
                  <a:pt x="159026" y="4269850"/>
                </a:cubicBezTo>
                <a:cubicBezTo>
                  <a:pt x="130969" y="4317947"/>
                  <a:pt x="85019" y="4370268"/>
                  <a:pt x="55659" y="4412974"/>
                </a:cubicBezTo>
                <a:cubicBezTo>
                  <a:pt x="48944" y="4422741"/>
                  <a:pt x="44316" y="4433838"/>
                  <a:pt x="39757" y="4444779"/>
                </a:cubicBezTo>
                <a:cubicBezTo>
                  <a:pt x="31047" y="4465682"/>
                  <a:pt x="22563" y="4486745"/>
                  <a:pt x="15903" y="4508389"/>
                </a:cubicBezTo>
                <a:cubicBezTo>
                  <a:pt x="11864" y="4521515"/>
                  <a:pt x="1735" y="4585443"/>
                  <a:pt x="0" y="4595854"/>
                </a:cubicBezTo>
                <a:cubicBezTo>
                  <a:pt x="5301" y="4659464"/>
                  <a:pt x="9552" y="4723171"/>
                  <a:pt x="15903" y="4786685"/>
                </a:cubicBezTo>
                <a:cubicBezTo>
                  <a:pt x="17507" y="4802727"/>
                  <a:pt x="19425" y="4818891"/>
                  <a:pt x="23854" y="4834393"/>
                </a:cubicBezTo>
                <a:cubicBezTo>
                  <a:pt x="30075" y="4856167"/>
                  <a:pt x="40091" y="4876677"/>
                  <a:pt x="47708" y="4898003"/>
                </a:cubicBezTo>
                <a:cubicBezTo>
                  <a:pt x="53346" y="4913789"/>
                  <a:pt x="58611" y="4929711"/>
                  <a:pt x="63611" y="4945711"/>
                </a:cubicBezTo>
                <a:cubicBezTo>
                  <a:pt x="92298" y="5037507"/>
                  <a:pt x="71396" y="5001119"/>
                  <a:pt x="103367" y="5049078"/>
                </a:cubicBezTo>
                <a:cubicBezTo>
                  <a:pt x="114119" y="5092086"/>
                  <a:pt x="107036" y="5076872"/>
                  <a:pt x="135172" y="5120640"/>
                </a:cubicBezTo>
                <a:cubicBezTo>
                  <a:pt x="150675" y="5144756"/>
                  <a:pt x="165400" y="5169478"/>
                  <a:pt x="182880" y="5192202"/>
                </a:cubicBezTo>
                <a:cubicBezTo>
                  <a:pt x="192021" y="5204086"/>
                  <a:pt x="203402" y="5214134"/>
                  <a:pt x="214685" y="5224007"/>
                </a:cubicBezTo>
                <a:cubicBezTo>
                  <a:pt x="245843" y="5251270"/>
                  <a:pt x="278142" y="5277201"/>
                  <a:pt x="310101" y="5303520"/>
                </a:cubicBezTo>
                <a:cubicBezTo>
                  <a:pt x="323202" y="5314309"/>
                  <a:pt x="333394" y="5331209"/>
                  <a:pt x="349858" y="5335325"/>
                </a:cubicBezTo>
                <a:cubicBezTo>
                  <a:pt x="360460" y="5337975"/>
                  <a:pt x="371349" y="5339666"/>
                  <a:pt x="381663" y="5343276"/>
                </a:cubicBezTo>
                <a:cubicBezTo>
                  <a:pt x="424411" y="5358238"/>
                  <a:pt x="465189" y="5379067"/>
                  <a:pt x="508884" y="5390984"/>
                </a:cubicBezTo>
                <a:cubicBezTo>
                  <a:pt x="565613" y="5406456"/>
                  <a:pt x="886868" y="5491900"/>
                  <a:pt x="914400" y="5510254"/>
                </a:cubicBezTo>
                <a:cubicBezTo>
                  <a:pt x="922351" y="5515555"/>
                  <a:pt x="929101" y="5523410"/>
                  <a:pt x="938254" y="5526156"/>
                </a:cubicBezTo>
                <a:cubicBezTo>
                  <a:pt x="964486" y="5534026"/>
                  <a:pt x="1092567" y="5541835"/>
                  <a:pt x="1097280" y="5542059"/>
                </a:cubicBezTo>
                <a:cubicBezTo>
                  <a:pt x="1174101" y="5545717"/>
                  <a:pt x="1251005" y="5547360"/>
                  <a:pt x="1327868" y="5550010"/>
                </a:cubicBezTo>
                <a:cubicBezTo>
                  <a:pt x="1523148" y="5577910"/>
                  <a:pt x="1401443" y="5563540"/>
                  <a:pt x="1820849" y="5550010"/>
                </a:cubicBezTo>
                <a:cubicBezTo>
                  <a:pt x="1839581" y="5549406"/>
                  <a:pt x="1858169" y="5545920"/>
                  <a:pt x="1876508" y="5542059"/>
                </a:cubicBezTo>
                <a:cubicBezTo>
                  <a:pt x="1908589" y="5535305"/>
                  <a:pt x="1940295" y="5526831"/>
                  <a:pt x="1971924" y="5518205"/>
                </a:cubicBezTo>
                <a:cubicBezTo>
                  <a:pt x="2033502" y="5501411"/>
                  <a:pt x="2078851" y="5485899"/>
                  <a:pt x="2138901" y="5462546"/>
                </a:cubicBezTo>
                <a:cubicBezTo>
                  <a:pt x="2176528" y="5447913"/>
                  <a:pt x="2223274" y="5425921"/>
                  <a:pt x="2258171" y="5406887"/>
                </a:cubicBezTo>
                <a:cubicBezTo>
                  <a:pt x="2280139" y="5394904"/>
                  <a:pt x="2302988" y="5373274"/>
                  <a:pt x="2321781" y="5359179"/>
                </a:cubicBezTo>
                <a:cubicBezTo>
                  <a:pt x="2329426" y="5353445"/>
                  <a:pt x="2339263" y="5350398"/>
                  <a:pt x="2345635" y="5343276"/>
                </a:cubicBezTo>
                <a:cubicBezTo>
                  <a:pt x="2384556" y="5299776"/>
                  <a:pt x="2430849" y="5260311"/>
                  <a:pt x="2456953" y="5208104"/>
                </a:cubicBezTo>
                <a:cubicBezTo>
                  <a:pt x="2462254" y="5197502"/>
                  <a:pt x="2466975" y="5186590"/>
                  <a:pt x="2472856" y="5176299"/>
                </a:cubicBezTo>
                <a:cubicBezTo>
                  <a:pt x="2487796" y="5150154"/>
                  <a:pt x="2509597" y="5127438"/>
                  <a:pt x="2528515" y="5104737"/>
                </a:cubicBezTo>
                <a:cubicBezTo>
                  <a:pt x="2550633" y="5038380"/>
                  <a:pt x="2514367" y="5140208"/>
                  <a:pt x="2584174" y="5009322"/>
                </a:cubicBezTo>
                <a:cubicBezTo>
                  <a:pt x="2592063" y="4994531"/>
                  <a:pt x="2594348" y="4977368"/>
                  <a:pt x="2600077" y="4961614"/>
                </a:cubicBezTo>
                <a:cubicBezTo>
                  <a:pt x="2604955" y="4948200"/>
                  <a:pt x="2611465" y="4935398"/>
                  <a:pt x="2615979" y="4921857"/>
                </a:cubicBezTo>
                <a:cubicBezTo>
                  <a:pt x="2619435" y="4911490"/>
                  <a:pt x="2620929" y="4900560"/>
                  <a:pt x="2623931" y="4890052"/>
                </a:cubicBezTo>
                <a:cubicBezTo>
                  <a:pt x="2626234" y="4881993"/>
                  <a:pt x="2629232" y="4874149"/>
                  <a:pt x="2631882" y="4866198"/>
                </a:cubicBezTo>
                <a:cubicBezTo>
                  <a:pt x="2629232" y="4844995"/>
                  <a:pt x="2631233" y="4822670"/>
                  <a:pt x="2623931" y="4802588"/>
                </a:cubicBezTo>
                <a:cubicBezTo>
                  <a:pt x="2603220" y="4745633"/>
                  <a:pt x="2543332" y="4644194"/>
                  <a:pt x="2504661" y="4595854"/>
                </a:cubicBezTo>
                <a:cubicBezTo>
                  <a:pt x="2494059" y="4582602"/>
                  <a:pt x="2482416" y="4570119"/>
                  <a:pt x="2472856" y="4556097"/>
                </a:cubicBezTo>
                <a:cubicBezTo>
                  <a:pt x="2448598" y="4520518"/>
                  <a:pt x="2336640" y="4347277"/>
                  <a:pt x="2313830" y="4301656"/>
                </a:cubicBezTo>
                <a:cubicBezTo>
                  <a:pt x="2249658" y="4173312"/>
                  <a:pt x="2347208" y="4362587"/>
                  <a:pt x="2234317" y="4174435"/>
                </a:cubicBezTo>
                <a:cubicBezTo>
                  <a:pt x="2219071" y="4149025"/>
                  <a:pt x="2210265" y="4120051"/>
                  <a:pt x="2194560" y="4094922"/>
                </a:cubicBezTo>
                <a:cubicBezTo>
                  <a:pt x="2158965" y="4037968"/>
                  <a:pt x="2133268" y="4001325"/>
                  <a:pt x="2107096" y="3935896"/>
                </a:cubicBezTo>
                <a:cubicBezTo>
                  <a:pt x="2073803" y="3852664"/>
                  <a:pt x="2109891" y="3945140"/>
                  <a:pt x="2067339" y="3824577"/>
                </a:cubicBezTo>
                <a:cubicBezTo>
                  <a:pt x="2059802" y="3803223"/>
                  <a:pt x="2049992" y="3782657"/>
                  <a:pt x="2043485" y="3760967"/>
                </a:cubicBezTo>
                <a:cubicBezTo>
                  <a:pt x="2005776" y="3635269"/>
                  <a:pt x="2032654" y="3702455"/>
                  <a:pt x="2003729" y="3593989"/>
                </a:cubicBezTo>
                <a:cubicBezTo>
                  <a:pt x="1999410" y="3577792"/>
                  <a:pt x="1993127" y="3562184"/>
                  <a:pt x="1987826" y="3546282"/>
                </a:cubicBezTo>
                <a:cubicBezTo>
                  <a:pt x="1972461" y="3454087"/>
                  <a:pt x="1975329" y="3497458"/>
                  <a:pt x="1995778" y="3347499"/>
                </a:cubicBezTo>
                <a:cubicBezTo>
                  <a:pt x="1996910" y="3339194"/>
                  <a:pt x="1999080" y="3330619"/>
                  <a:pt x="2003729" y="3323645"/>
                </a:cubicBezTo>
                <a:cubicBezTo>
                  <a:pt x="2009966" y="3314289"/>
                  <a:pt x="2019632" y="3307742"/>
                  <a:pt x="2027583" y="3299791"/>
                </a:cubicBezTo>
                <a:cubicBezTo>
                  <a:pt x="2032821" y="3284076"/>
                  <a:pt x="2037424" y="3263294"/>
                  <a:pt x="2051437" y="3252083"/>
                </a:cubicBezTo>
                <a:cubicBezTo>
                  <a:pt x="2057982" y="3246847"/>
                  <a:pt x="2067414" y="3246996"/>
                  <a:pt x="2075291" y="3244132"/>
                </a:cubicBezTo>
                <a:cubicBezTo>
                  <a:pt x="2096573" y="3236393"/>
                  <a:pt x="2117619" y="3228017"/>
                  <a:pt x="2138901" y="3220278"/>
                </a:cubicBezTo>
                <a:cubicBezTo>
                  <a:pt x="2146778" y="3217414"/>
                  <a:pt x="2155051" y="3215629"/>
                  <a:pt x="2162755" y="3212327"/>
                </a:cubicBezTo>
                <a:cubicBezTo>
                  <a:pt x="2173650" y="3207658"/>
                  <a:pt x="2183555" y="3200826"/>
                  <a:pt x="2194560" y="3196424"/>
                </a:cubicBezTo>
                <a:cubicBezTo>
                  <a:pt x="2210124" y="3190198"/>
                  <a:pt x="2227275" y="3188019"/>
                  <a:pt x="2242268" y="3180522"/>
                </a:cubicBezTo>
                <a:cubicBezTo>
                  <a:pt x="2252870" y="3175221"/>
                  <a:pt x="2262702" y="3167964"/>
                  <a:pt x="2274073" y="3164619"/>
                </a:cubicBezTo>
                <a:cubicBezTo>
                  <a:pt x="2307997" y="3154641"/>
                  <a:pt x="2343135" y="3149341"/>
                  <a:pt x="2377440" y="3140765"/>
                </a:cubicBezTo>
                <a:cubicBezTo>
                  <a:pt x="2495140" y="3111340"/>
                  <a:pt x="2379825" y="3135519"/>
                  <a:pt x="2472856" y="3116911"/>
                </a:cubicBezTo>
                <a:cubicBezTo>
                  <a:pt x="2547250" y="3067317"/>
                  <a:pt x="2410198" y="3157257"/>
                  <a:pt x="2592125" y="3053301"/>
                </a:cubicBezTo>
                <a:cubicBezTo>
                  <a:pt x="2667581" y="3010184"/>
                  <a:pt x="2630397" y="3033916"/>
                  <a:pt x="2703444" y="2981739"/>
                </a:cubicBezTo>
                <a:cubicBezTo>
                  <a:pt x="2716696" y="2960536"/>
                  <a:pt x="2732018" y="2940493"/>
                  <a:pt x="2743200" y="2918129"/>
                </a:cubicBezTo>
                <a:cubicBezTo>
                  <a:pt x="2766548" y="2871433"/>
                  <a:pt x="2781457" y="2820643"/>
                  <a:pt x="2806811" y="2775005"/>
                </a:cubicBezTo>
                <a:cubicBezTo>
                  <a:pt x="2820063" y="2751151"/>
                  <a:pt x="2832204" y="2726645"/>
                  <a:pt x="2846567" y="2703443"/>
                </a:cubicBezTo>
                <a:cubicBezTo>
                  <a:pt x="2866687" y="2670942"/>
                  <a:pt x="2893083" y="2642218"/>
                  <a:pt x="2910178" y="2608028"/>
                </a:cubicBezTo>
                <a:cubicBezTo>
                  <a:pt x="2956422" y="2515539"/>
                  <a:pt x="3016710" y="2401344"/>
                  <a:pt x="3045350" y="2305878"/>
                </a:cubicBezTo>
                <a:lnTo>
                  <a:pt x="3069204" y="2226365"/>
                </a:lnTo>
                <a:cubicBezTo>
                  <a:pt x="3071854" y="2205162"/>
                  <a:pt x="3073333" y="2183779"/>
                  <a:pt x="3077155" y="2162755"/>
                </a:cubicBezTo>
                <a:cubicBezTo>
                  <a:pt x="3078654" y="2154509"/>
                  <a:pt x="3082803" y="2146960"/>
                  <a:pt x="3085106" y="2138901"/>
                </a:cubicBezTo>
                <a:cubicBezTo>
                  <a:pt x="3088108" y="2128393"/>
                  <a:pt x="3090407" y="2117698"/>
                  <a:pt x="3093058" y="2107096"/>
                </a:cubicBezTo>
                <a:cubicBezTo>
                  <a:pt x="3101760" y="2011364"/>
                  <a:pt x="3107327" y="1999431"/>
                  <a:pt x="3093058" y="1892410"/>
                </a:cubicBezTo>
                <a:cubicBezTo>
                  <a:pt x="3088043" y="1854795"/>
                  <a:pt x="3076647" y="1818303"/>
                  <a:pt x="3069204" y="1781092"/>
                </a:cubicBezTo>
                <a:cubicBezTo>
                  <a:pt x="3066553" y="1767840"/>
                  <a:pt x="3063670" y="1754632"/>
                  <a:pt x="3061252" y="1741336"/>
                </a:cubicBezTo>
                <a:cubicBezTo>
                  <a:pt x="3054639" y="1704964"/>
                  <a:pt x="3055087" y="1694278"/>
                  <a:pt x="3045350" y="1661823"/>
                </a:cubicBezTo>
                <a:cubicBezTo>
                  <a:pt x="3040533" y="1645767"/>
                  <a:pt x="3033512" y="1630377"/>
                  <a:pt x="3029447" y="1614115"/>
                </a:cubicBezTo>
                <a:cubicBezTo>
                  <a:pt x="3017430" y="1566043"/>
                  <a:pt x="3024954" y="1592683"/>
                  <a:pt x="3005593" y="1534602"/>
                </a:cubicBezTo>
                <a:lnTo>
                  <a:pt x="2997642" y="1510748"/>
                </a:lnTo>
                <a:cubicBezTo>
                  <a:pt x="2994992" y="1502797"/>
                  <a:pt x="2993439" y="1494391"/>
                  <a:pt x="2989691" y="1486894"/>
                </a:cubicBezTo>
                <a:cubicBezTo>
                  <a:pt x="2969514" y="1446542"/>
                  <a:pt x="2980363" y="1464951"/>
                  <a:pt x="2957885" y="1431235"/>
                </a:cubicBezTo>
                <a:cubicBezTo>
                  <a:pt x="2939241" y="1375302"/>
                  <a:pt x="2963503" y="1444341"/>
                  <a:pt x="2934032" y="1375576"/>
                </a:cubicBezTo>
                <a:cubicBezTo>
                  <a:pt x="2930730" y="1367872"/>
                  <a:pt x="2929828" y="1359219"/>
                  <a:pt x="2926080" y="1351722"/>
                </a:cubicBezTo>
                <a:cubicBezTo>
                  <a:pt x="2919168" y="1337899"/>
                  <a:pt x="2909137" y="1325788"/>
                  <a:pt x="2902226" y="1311965"/>
                </a:cubicBezTo>
                <a:cubicBezTo>
                  <a:pt x="2898478" y="1304468"/>
                  <a:pt x="2896577" y="1296170"/>
                  <a:pt x="2894275" y="1288111"/>
                </a:cubicBezTo>
                <a:cubicBezTo>
                  <a:pt x="2891273" y="1277604"/>
                  <a:pt x="2891211" y="1266080"/>
                  <a:pt x="2886324" y="1256306"/>
                </a:cubicBezTo>
                <a:cubicBezTo>
                  <a:pt x="2877776" y="1239211"/>
                  <a:pt x="2863065" y="1225693"/>
                  <a:pt x="2854518" y="1208598"/>
                </a:cubicBezTo>
                <a:cubicBezTo>
                  <a:pt x="2831120" y="1161801"/>
                  <a:pt x="2842363" y="1188035"/>
                  <a:pt x="2822713" y="1129085"/>
                </a:cubicBezTo>
                <a:lnTo>
                  <a:pt x="2814762" y="1105231"/>
                </a:lnTo>
                <a:cubicBezTo>
                  <a:pt x="2812112" y="1086678"/>
                  <a:pt x="2806811" y="1068313"/>
                  <a:pt x="2806811" y="1049572"/>
                </a:cubicBezTo>
                <a:cubicBezTo>
                  <a:pt x="2806811" y="966459"/>
                  <a:pt x="2809103" y="993837"/>
                  <a:pt x="2822713" y="946205"/>
                </a:cubicBezTo>
                <a:cubicBezTo>
                  <a:pt x="2825715" y="935697"/>
                  <a:pt x="2822938" y="922127"/>
                  <a:pt x="2830665" y="914400"/>
                </a:cubicBezTo>
                <a:cubicBezTo>
                  <a:pt x="2850937" y="894128"/>
                  <a:pt x="2875029" y="875758"/>
                  <a:pt x="2902226" y="866692"/>
                </a:cubicBezTo>
                <a:cubicBezTo>
                  <a:pt x="2996109" y="835397"/>
                  <a:pt x="2919962" y="858377"/>
                  <a:pt x="3077155" y="826936"/>
                </a:cubicBezTo>
                <a:cubicBezTo>
                  <a:pt x="3090407" y="824285"/>
                  <a:pt x="3103571" y="821147"/>
                  <a:pt x="3116912" y="818984"/>
                </a:cubicBezTo>
                <a:lnTo>
                  <a:pt x="3371353" y="779228"/>
                </a:lnTo>
                <a:cubicBezTo>
                  <a:pt x="3434964" y="781878"/>
                  <a:pt x="3498681" y="782643"/>
                  <a:pt x="3562185" y="787179"/>
                </a:cubicBezTo>
                <a:cubicBezTo>
                  <a:pt x="3570259" y="787756"/>
                  <a:pt x="3608061" y="798889"/>
                  <a:pt x="3617844" y="803082"/>
                </a:cubicBezTo>
                <a:cubicBezTo>
                  <a:pt x="3628739" y="807751"/>
                  <a:pt x="3638404" y="815236"/>
                  <a:pt x="3649649" y="818984"/>
                </a:cubicBezTo>
                <a:cubicBezTo>
                  <a:pt x="3662470" y="823258"/>
                  <a:pt x="3676153" y="824285"/>
                  <a:pt x="3689405" y="826936"/>
                </a:cubicBezTo>
                <a:cubicBezTo>
                  <a:pt x="3834208" y="899336"/>
                  <a:pt x="3683717" y="827840"/>
                  <a:pt x="3800724" y="874643"/>
                </a:cubicBezTo>
                <a:cubicBezTo>
                  <a:pt x="3811729" y="879045"/>
                  <a:pt x="3821431" y="886384"/>
                  <a:pt x="3832529" y="890546"/>
                </a:cubicBezTo>
                <a:cubicBezTo>
                  <a:pt x="3845208" y="895301"/>
                  <a:pt x="3874873" y="899052"/>
                  <a:pt x="3888188" y="906449"/>
                </a:cubicBezTo>
                <a:cubicBezTo>
                  <a:pt x="3904895" y="915731"/>
                  <a:pt x="3919993" y="927652"/>
                  <a:pt x="3935896" y="938254"/>
                </a:cubicBezTo>
                <a:cubicBezTo>
                  <a:pt x="3969418" y="960601"/>
                  <a:pt x="3964615" y="955146"/>
                  <a:pt x="3999506" y="993913"/>
                </a:cubicBezTo>
                <a:cubicBezTo>
                  <a:pt x="4010859" y="1006527"/>
                  <a:pt x="4019312" y="1021669"/>
                  <a:pt x="4031312" y="1033669"/>
                </a:cubicBezTo>
                <a:cubicBezTo>
                  <a:pt x="4137358" y="1139715"/>
                  <a:pt x="3996064" y="971062"/>
                  <a:pt x="4110825" y="1121134"/>
                </a:cubicBezTo>
                <a:cubicBezTo>
                  <a:pt x="4256936" y="1312202"/>
                  <a:pt x="4114060" y="1111452"/>
                  <a:pt x="4206240" y="1256306"/>
                </a:cubicBezTo>
                <a:cubicBezTo>
                  <a:pt x="4213355" y="1267486"/>
                  <a:pt x="4223417" y="1276664"/>
                  <a:pt x="4230094" y="1288111"/>
                </a:cubicBezTo>
                <a:cubicBezTo>
                  <a:pt x="4242039" y="1308588"/>
                  <a:pt x="4261899" y="1351722"/>
                  <a:pt x="4261899" y="1351722"/>
                </a:cubicBezTo>
                <a:cubicBezTo>
                  <a:pt x="4264550" y="1367624"/>
                  <a:pt x="4270656" y="1383327"/>
                  <a:pt x="4269851" y="1399429"/>
                </a:cubicBezTo>
                <a:cubicBezTo>
                  <a:pt x="4267979" y="1436865"/>
                  <a:pt x="4260962" y="1473927"/>
                  <a:pt x="4253948" y="1510748"/>
                </a:cubicBezTo>
                <a:cubicBezTo>
                  <a:pt x="4247249" y="1545917"/>
                  <a:pt x="4233692" y="1583781"/>
                  <a:pt x="4214192" y="1614115"/>
                </a:cubicBezTo>
                <a:cubicBezTo>
                  <a:pt x="4199860" y="1636410"/>
                  <a:pt x="4188537" y="1663023"/>
                  <a:pt x="4166484" y="1677725"/>
                </a:cubicBezTo>
                <a:lnTo>
                  <a:pt x="4094922" y="1725433"/>
                </a:lnTo>
                <a:cubicBezTo>
                  <a:pt x="4038427" y="1714135"/>
                  <a:pt x="4004048" y="1709259"/>
                  <a:pt x="3943847" y="1677725"/>
                </a:cubicBezTo>
                <a:cubicBezTo>
                  <a:pt x="3899957" y="1654735"/>
                  <a:pt x="3881187" y="1621287"/>
                  <a:pt x="3856383" y="1582309"/>
                </a:cubicBezTo>
                <a:cubicBezTo>
                  <a:pt x="3831256" y="1542825"/>
                  <a:pt x="3826715" y="1533797"/>
                  <a:pt x="3808675" y="1486894"/>
                </a:cubicBezTo>
                <a:cubicBezTo>
                  <a:pt x="3802657" y="1471248"/>
                  <a:pt x="3798501" y="1454940"/>
                  <a:pt x="3792772" y="1439186"/>
                </a:cubicBezTo>
                <a:cubicBezTo>
                  <a:pt x="3769527" y="1375261"/>
                  <a:pt x="3781870" y="1424428"/>
                  <a:pt x="3768918" y="1359673"/>
                </a:cubicBezTo>
                <a:cubicBezTo>
                  <a:pt x="3766268" y="1327868"/>
                  <a:pt x="3760967" y="1296173"/>
                  <a:pt x="3760967" y="1264257"/>
                </a:cubicBezTo>
                <a:cubicBezTo>
                  <a:pt x="3760967" y="1200298"/>
                  <a:pt x="3788685" y="1081825"/>
                  <a:pt x="3800724" y="1033669"/>
                </a:cubicBezTo>
                <a:cubicBezTo>
                  <a:pt x="3812115" y="988106"/>
                  <a:pt x="3822598" y="941925"/>
                  <a:pt x="3840480" y="898497"/>
                </a:cubicBezTo>
                <a:cubicBezTo>
                  <a:pt x="3864324" y="840590"/>
                  <a:pt x="3971814" y="588359"/>
                  <a:pt x="4047214" y="508883"/>
                </a:cubicBezTo>
                <a:cubicBezTo>
                  <a:pt x="4100794" y="452407"/>
                  <a:pt x="4235383" y="333433"/>
                  <a:pt x="4325510" y="270344"/>
                </a:cubicBezTo>
                <a:cubicBezTo>
                  <a:pt x="4354769" y="249863"/>
                  <a:pt x="4424388" y="199181"/>
                  <a:pt x="4468633" y="182880"/>
                </a:cubicBezTo>
                <a:cubicBezTo>
                  <a:pt x="4502460" y="170417"/>
                  <a:pt x="4537248" y="160662"/>
                  <a:pt x="4572000" y="151075"/>
                </a:cubicBezTo>
                <a:cubicBezTo>
                  <a:pt x="4623958" y="136742"/>
                  <a:pt x="4719110" y="112984"/>
                  <a:pt x="4778734" y="103367"/>
                </a:cubicBezTo>
                <a:cubicBezTo>
                  <a:pt x="4834241" y="94414"/>
                  <a:pt x="4890122" y="87936"/>
                  <a:pt x="4945712" y="79513"/>
                </a:cubicBezTo>
                <a:cubicBezTo>
                  <a:pt x="4977592" y="74683"/>
                  <a:pt x="5009231" y="68335"/>
                  <a:pt x="5041127" y="63610"/>
                </a:cubicBezTo>
                <a:cubicBezTo>
                  <a:pt x="5080802" y="57732"/>
                  <a:pt x="5120692" y="53380"/>
                  <a:pt x="5160397" y="47708"/>
                </a:cubicBezTo>
                <a:cubicBezTo>
                  <a:pt x="5211940" y="40345"/>
                  <a:pt x="5334441" y="19570"/>
                  <a:pt x="5383033" y="15903"/>
                </a:cubicBezTo>
                <a:cubicBezTo>
                  <a:pt x="5483603" y="8313"/>
                  <a:pt x="5584466" y="5301"/>
                  <a:pt x="5685183" y="0"/>
                </a:cubicBezTo>
                <a:cubicBezTo>
                  <a:pt x="5823006" y="2650"/>
                  <a:pt x="5961185" y="-2308"/>
                  <a:pt x="6098651" y="7951"/>
                </a:cubicBezTo>
                <a:cubicBezTo>
                  <a:pt x="6139683" y="11013"/>
                  <a:pt x="6178886" y="26745"/>
                  <a:pt x="6217920" y="39756"/>
                </a:cubicBezTo>
                <a:cubicBezTo>
                  <a:pt x="6316795" y="72714"/>
                  <a:pt x="6336426" y="91694"/>
                  <a:pt x="6424654" y="159026"/>
                </a:cubicBezTo>
                <a:cubicBezTo>
                  <a:pt x="6831780" y="469729"/>
                  <a:pt x="6408941" y="167104"/>
                  <a:pt x="6790414" y="421419"/>
                </a:cubicBezTo>
                <a:cubicBezTo>
                  <a:pt x="6922756" y="509647"/>
                  <a:pt x="6834030" y="463105"/>
                  <a:pt x="6909684" y="500932"/>
                </a:cubicBezTo>
                <a:cubicBezTo>
                  <a:pt x="6928237" y="527436"/>
                  <a:pt x="6946113" y="554428"/>
                  <a:pt x="6965343" y="580445"/>
                </a:cubicBezTo>
                <a:cubicBezTo>
                  <a:pt x="7044697" y="687806"/>
                  <a:pt x="7082317" y="718969"/>
                  <a:pt x="7148223" y="850789"/>
                </a:cubicBezTo>
                <a:cubicBezTo>
                  <a:pt x="7153524" y="861391"/>
                  <a:pt x="7159963" y="871496"/>
                  <a:pt x="7164125" y="882595"/>
                </a:cubicBezTo>
                <a:cubicBezTo>
                  <a:pt x="7167962" y="892827"/>
                  <a:pt x="7168621" y="904033"/>
                  <a:pt x="7172077" y="914400"/>
                </a:cubicBezTo>
                <a:cubicBezTo>
                  <a:pt x="7211512" y="1032702"/>
                  <a:pt x="7159625" y="838939"/>
                  <a:pt x="7203882" y="1033669"/>
                </a:cubicBezTo>
                <a:cubicBezTo>
                  <a:pt x="7211148" y="1065638"/>
                  <a:pt x="7219785" y="1097280"/>
                  <a:pt x="7227736" y="1129085"/>
                </a:cubicBezTo>
                <a:cubicBezTo>
                  <a:pt x="7233037" y="1150289"/>
                  <a:pt x="7240045" y="1171137"/>
                  <a:pt x="7243638" y="1192696"/>
                </a:cubicBezTo>
                <a:cubicBezTo>
                  <a:pt x="7258661" y="1282832"/>
                  <a:pt x="7263167" y="1305308"/>
                  <a:pt x="7275444" y="1399429"/>
                </a:cubicBezTo>
                <a:cubicBezTo>
                  <a:pt x="7278548" y="1423228"/>
                  <a:pt x="7280745" y="1447137"/>
                  <a:pt x="7283395" y="1470991"/>
                </a:cubicBezTo>
                <a:cubicBezTo>
                  <a:pt x="7280745" y="1524000"/>
                  <a:pt x="7283222" y="1577515"/>
                  <a:pt x="7275444" y="1630017"/>
                </a:cubicBezTo>
                <a:cubicBezTo>
                  <a:pt x="7272486" y="1649984"/>
                  <a:pt x="7260185" y="1667412"/>
                  <a:pt x="7251590" y="1685676"/>
                </a:cubicBezTo>
                <a:cubicBezTo>
                  <a:pt x="7217012" y="1759154"/>
                  <a:pt x="7210962" y="1775517"/>
                  <a:pt x="7156174" y="1836751"/>
                </a:cubicBezTo>
                <a:cubicBezTo>
                  <a:pt x="7127961" y="1868283"/>
                  <a:pt x="7060412" y="1934414"/>
                  <a:pt x="7021002" y="1963972"/>
                </a:cubicBezTo>
                <a:cubicBezTo>
                  <a:pt x="7008638" y="1973245"/>
                  <a:pt x="6994350" y="1979635"/>
                  <a:pt x="6981245" y="1987826"/>
                </a:cubicBezTo>
                <a:cubicBezTo>
                  <a:pt x="6961598" y="2000106"/>
                  <a:pt x="6937988" y="2018537"/>
                  <a:pt x="6917635" y="2027583"/>
                </a:cubicBezTo>
                <a:cubicBezTo>
                  <a:pt x="6860065" y="2053170"/>
                  <a:pt x="6801629" y="2076849"/>
                  <a:pt x="6742706" y="2099144"/>
                </a:cubicBezTo>
                <a:cubicBezTo>
                  <a:pt x="6634382" y="2140131"/>
                  <a:pt x="6640932" y="2135402"/>
                  <a:pt x="6543924" y="2154803"/>
                </a:cubicBezTo>
                <a:cubicBezTo>
                  <a:pt x="6453809" y="2149502"/>
                  <a:pt x="6363570" y="2146006"/>
                  <a:pt x="6273579" y="2138901"/>
                </a:cubicBezTo>
                <a:cubicBezTo>
                  <a:pt x="6262685" y="2138041"/>
                  <a:pt x="6251213" y="2136455"/>
                  <a:pt x="6241774" y="2130949"/>
                </a:cubicBezTo>
                <a:cubicBezTo>
                  <a:pt x="6218880" y="2117594"/>
                  <a:pt x="6194721" y="2103938"/>
                  <a:pt x="6178164" y="2083242"/>
                </a:cubicBezTo>
                <a:cubicBezTo>
                  <a:pt x="6156960" y="2056738"/>
                  <a:pt x="6132342" y="2032636"/>
                  <a:pt x="6114553" y="2003729"/>
                </a:cubicBezTo>
                <a:lnTo>
                  <a:pt x="6050943" y="1900362"/>
                </a:lnTo>
                <a:cubicBezTo>
                  <a:pt x="6048293" y="1889760"/>
                  <a:pt x="6046829" y="1878788"/>
                  <a:pt x="6042992" y="1868556"/>
                </a:cubicBezTo>
                <a:cubicBezTo>
                  <a:pt x="6030894" y="1836294"/>
                  <a:pt x="6014131" y="1805828"/>
                  <a:pt x="6003235" y="1773141"/>
                </a:cubicBezTo>
                <a:cubicBezTo>
                  <a:pt x="5997934" y="1757238"/>
                  <a:pt x="5993935" y="1740841"/>
                  <a:pt x="5987332" y="1725433"/>
                </a:cubicBezTo>
                <a:cubicBezTo>
                  <a:pt x="5977994" y="1703644"/>
                  <a:pt x="5965337" y="1683404"/>
                  <a:pt x="5955527" y="1661823"/>
                </a:cubicBezTo>
                <a:cubicBezTo>
                  <a:pt x="5949190" y="1647881"/>
                  <a:pt x="5942999" y="1619658"/>
                  <a:pt x="5939625" y="1606163"/>
                </a:cubicBezTo>
                <a:cubicBezTo>
                  <a:pt x="5943627" y="1538121"/>
                  <a:pt x="5944441" y="1473897"/>
                  <a:pt x="5955527" y="1407381"/>
                </a:cubicBezTo>
                <a:cubicBezTo>
                  <a:pt x="5957323" y="1396602"/>
                  <a:pt x="5960828" y="1386178"/>
                  <a:pt x="5963478" y="1375576"/>
                </a:cubicBezTo>
                <a:cubicBezTo>
                  <a:pt x="5966129" y="1351722"/>
                  <a:pt x="5967780" y="1327736"/>
                  <a:pt x="5971430" y="1304014"/>
                </a:cubicBezTo>
                <a:cubicBezTo>
                  <a:pt x="5973092" y="1293213"/>
                  <a:pt x="5977010" y="1282877"/>
                  <a:pt x="5979381" y="1272209"/>
                </a:cubicBezTo>
                <a:cubicBezTo>
                  <a:pt x="5982313" y="1259016"/>
                  <a:pt x="5984054" y="1245563"/>
                  <a:pt x="5987332" y="1232452"/>
                </a:cubicBezTo>
                <a:cubicBezTo>
                  <a:pt x="5996788" y="1194631"/>
                  <a:pt x="5995797" y="1221424"/>
                  <a:pt x="6003235" y="1176793"/>
                </a:cubicBezTo>
                <a:cubicBezTo>
                  <a:pt x="6004106" y="1171564"/>
                  <a:pt x="6003235" y="1166191"/>
                  <a:pt x="6003235" y="11608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Multiplier 7"/>
          <p:cNvSpPr/>
          <p:nvPr/>
        </p:nvSpPr>
        <p:spPr>
          <a:xfrm>
            <a:off x="7060288" y="1581354"/>
            <a:ext cx="533206" cy="556591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7E994A7-9A2C-4F17-A918-F437B2FD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50" y="527305"/>
            <a:ext cx="8596668" cy="13208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Réinventons la nature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8CBD97D8-965C-4470-906E-23D9C8693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370" y="2897977"/>
            <a:ext cx="5873360" cy="307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xmlns="" id="{EDC346DF-DC42-46DF-B67D-E9EED1856AD0}"/>
              </a:ext>
            </a:extLst>
          </p:cNvPr>
          <p:cNvSpPr/>
          <p:nvPr/>
        </p:nvSpPr>
        <p:spPr>
          <a:xfrm rot="3455944">
            <a:off x="4297886" y="4188290"/>
            <a:ext cx="1170021" cy="79697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hlinkClick r:id="rId3" action="ppaction://hlinksldjump"/>
            <a:extLst>
              <a:ext uri="{FF2B5EF4-FFF2-40B4-BE49-F238E27FC236}">
                <a16:creationId xmlns:a16="http://schemas.microsoft.com/office/drawing/2014/main" xmlns="" id="{E5A6EFF9-958E-4720-8A6E-26CB26EBD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458" y="2500543"/>
            <a:ext cx="3211830" cy="1688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5498719-F541-4898-ADE0-945CBA552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553" y="4137267"/>
            <a:ext cx="1466736" cy="10946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FA687B93-B7FE-4FA5-987D-04FF1A16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00817"/>
            <a:ext cx="760588" cy="5676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FD3C1C40-D298-46D8-8346-767F10E8A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702" y="4407177"/>
            <a:ext cx="1480464" cy="11048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58DC2E9C-0968-4EB2-8915-2814A315B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198" y="4485873"/>
            <a:ext cx="532532" cy="3974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BC8D2404-2405-46D4-98CA-74841C86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075" y="4881666"/>
            <a:ext cx="1207014" cy="9008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605E9939-0C72-4176-8C41-DFE95CD4A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004" y="2730855"/>
            <a:ext cx="1758586" cy="1758586"/>
          </a:xfrm>
          <a:prstGeom prst="rect">
            <a:avLst/>
          </a:prstGeom>
        </p:spPr>
      </p:pic>
      <p:pic>
        <p:nvPicPr>
          <p:cNvPr id="20" name="Image 19">
            <a:hlinkClick r:id="rId7" action="ppaction://hlinksldjump"/>
            <a:extLst>
              <a:ext uri="{FF2B5EF4-FFF2-40B4-BE49-F238E27FC236}">
                <a16:creationId xmlns:a16="http://schemas.microsoft.com/office/drawing/2014/main" xmlns="" id="{8440AD58-F842-4BB0-A8F4-12C7DEBD9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Repas </a:t>
            </a:r>
            <a:r>
              <a:rPr lang="fr-FR" dirty="0" err="1" smtClean="0">
                <a:solidFill>
                  <a:schemeClr val="accent2"/>
                </a:solidFill>
              </a:rPr>
              <a:t>Vegan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907" y="1693627"/>
            <a:ext cx="5472510" cy="365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 5">
            <a:hlinkClick r:id="rId3" action="ppaction://hlinksldjump"/>
            <a:extLst>
              <a:ext uri="{FF2B5EF4-FFF2-40B4-BE49-F238E27FC236}">
                <a16:creationId xmlns:a16="http://schemas.microsoft.com/office/drawing/2014/main" xmlns="" id="{8440AD58-F842-4BB0-A8F4-12C7DEBD9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1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Ramassage des déchets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21" y="1497258"/>
            <a:ext cx="2869896" cy="4134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>
            <a:hlinkClick r:id="rId3" action="ppaction://hlinksldjump"/>
            <a:extLst>
              <a:ext uri="{FF2B5EF4-FFF2-40B4-BE49-F238E27FC236}">
                <a16:creationId xmlns:a16="http://schemas.microsoft.com/office/drawing/2014/main" xmlns="" id="{8440AD58-F842-4BB0-A8F4-12C7DEBD9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430" y="2344188"/>
            <a:ext cx="2440816" cy="2440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45" y="1346263"/>
            <a:ext cx="2894416" cy="289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24" y="4276472"/>
            <a:ext cx="2274125" cy="2333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43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4B13F92-F9CC-4FD6-A586-4D06226D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/>
                </a:solidFill>
              </a:rPr>
              <a:t>Budget total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5186A26-822C-4609-B47B-210049497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25" y="1725022"/>
            <a:ext cx="8864231" cy="4969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accent1"/>
                </a:solidFill>
              </a:rPr>
              <a:t>Coût 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u="sng" dirty="0" smtClean="0">
                <a:solidFill>
                  <a:schemeClr val="accent3">
                    <a:lumMod val="50000"/>
                  </a:schemeClr>
                </a:solidFill>
              </a:rPr>
              <a:t>Chasse aux graines :</a:t>
            </a: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Graines :</a:t>
            </a: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Terreau :</a:t>
            </a: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Équipement :</a:t>
            </a:r>
            <a:r>
              <a:rPr lang="fr-FR" i="1" u="sng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fr-FR" i="1" u="sng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fr-FR" u="sng" dirty="0" smtClean="0">
                <a:solidFill>
                  <a:schemeClr val="accent3">
                    <a:lumMod val="50000"/>
                  </a:schemeClr>
                </a:solidFill>
              </a:rPr>
              <a:t>Repas </a:t>
            </a:r>
            <a:r>
              <a:rPr lang="fr-FR" u="sng" dirty="0" err="1" smtClean="0">
                <a:solidFill>
                  <a:schemeClr val="accent3">
                    <a:lumMod val="50000"/>
                  </a:schemeClr>
                </a:solidFill>
              </a:rPr>
              <a:t>Vegan</a:t>
            </a:r>
            <a:r>
              <a:rPr lang="fr-FR" u="sng" dirty="0" smtClean="0">
                <a:solidFill>
                  <a:schemeClr val="accent3">
                    <a:lumMod val="50000"/>
                  </a:schemeClr>
                </a:solidFill>
              </a:rPr>
              <a:t> 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u="sng" dirty="0" smtClean="0">
                <a:solidFill>
                  <a:schemeClr val="accent3">
                    <a:lumMod val="50000"/>
                  </a:schemeClr>
                </a:solidFill>
              </a:rPr>
              <a:t>Ramassage des déchets :</a:t>
            </a: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Sac poubelle :</a:t>
            </a: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Gants recyclable :</a:t>
            </a:r>
          </a:p>
          <a:p>
            <a:pPr lvl="2"/>
            <a:r>
              <a:rPr lang="fr-FR" i="1" dirty="0" smtClean="0">
                <a:solidFill>
                  <a:schemeClr val="accent4"/>
                </a:solidFill>
              </a:rPr>
              <a:t>Pince 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i="1" u="sng" dirty="0" smtClean="0">
                <a:solidFill>
                  <a:schemeClr val="accent3">
                    <a:lumMod val="50000"/>
                  </a:schemeClr>
                </a:solidFill>
              </a:rPr>
              <a:t>Lieux :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9" name="Image 8">
            <a:hlinkClick r:id="rId2" action="ppaction://hlinksldjump"/>
            <a:extLst>
              <a:ext uri="{FF2B5EF4-FFF2-40B4-BE49-F238E27FC236}">
                <a16:creationId xmlns:a16="http://schemas.microsoft.com/office/drawing/2014/main" xmlns="" id="{DC8ADA17-1EBD-47AC-A0EC-B53B9C8F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58" y="5782482"/>
            <a:ext cx="827464" cy="82746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689320" y="3519477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accent3">
                    <a:lumMod val="50000"/>
                  </a:schemeClr>
                </a:solidFill>
              </a:rPr>
              <a:t>1500 (5€ / personne</a:t>
            </a:r>
            <a:r>
              <a:rPr lang="fr-FR" sz="1600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fr-FR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8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303</TotalTime>
  <Words>57</Words>
  <Application>Microsoft Office PowerPoint</Application>
  <PresentationFormat>Personnalisé</PresentationFormat>
  <Paragraphs>20</Paragraphs>
  <Slides>8</Slides>
  <Notes>0</Notes>
  <HiddenSlides>5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Facette</vt:lpstr>
      <vt:lpstr>Présentation PowerPoint</vt:lpstr>
      <vt:lpstr>Guérir la nature</vt:lpstr>
      <vt:lpstr>Évènement</vt:lpstr>
      <vt:lpstr>Chasse aux graines</vt:lpstr>
      <vt:lpstr>Réinventons la nature</vt:lpstr>
      <vt:lpstr>Repas Vegan</vt:lpstr>
      <vt:lpstr>Ramassage des déchets</vt:lpstr>
      <vt:lpstr>Budget total 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SALOUET Clement Guy Louis</dc:creator>
  <cp:lastModifiedBy>nattanleguyader@gmail.com</cp:lastModifiedBy>
  <cp:revision>25</cp:revision>
  <dcterms:created xsi:type="dcterms:W3CDTF">2021-12-02T10:15:23Z</dcterms:created>
  <dcterms:modified xsi:type="dcterms:W3CDTF">2022-01-09T17:15:53Z</dcterms:modified>
</cp:coreProperties>
</file>